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B386-9267-6114-B4DA-493F17DE1609}" v="148" dt="2025-03-11T12:24:22.398"/>
    <p1510:client id="{D8E44348-E538-EA56-4671-7CA8B1C34874}" v="345" dt="2025-03-11T12:35:29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cu-is.arping.me/crafter/?classes=%5b%5d&amp;cloud=%5b%5d&amp;liberal=%5b%5d&amp;grass=%5b%5d&#8203;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566" y="1779436"/>
            <a:ext cx="8433371" cy="2098226"/>
          </a:xfrm>
        </p:spPr>
        <p:txBody>
          <a:bodyPr/>
          <a:lstStyle/>
          <a:p>
            <a:r>
              <a:rPr lang="ja-JP" altLang="en-US" sz="3600">
                <a:ea typeface="+mj-lt"/>
                <a:cs typeface="+mj-lt"/>
              </a:rPr>
              <a:t>改善使用者經驗之網站導向式瀏覽器實作</a:t>
            </a:r>
            <a:br>
              <a:rPr lang="ja-JP" altLang="en-US" sz="3600">
                <a:ea typeface="+mj-lt"/>
                <a:cs typeface="+mj-lt"/>
              </a:rPr>
            </a:br>
            <a:r>
              <a:rPr lang="en-US" sz="5000">
                <a:ea typeface="+mj-lt"/>
                <a:cs typeface="+mj-lt"/>
              </a:rPr>
              <a:t>-</a:t>
            </a:r>
            <a:r>
              <a:rPr lang="ja-JP" altLang="en-US" sz="2800">
                <a:ea typeface="+mj-lt"/>
                <a:cs typeface="+mj-lt"/>
              </a:rPr>
              <a:t>以銘傳資訊系統為例</a:t>
            </a:r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2665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10360874 </a:t>
            </a:r>
            <a:r>
              <a:rPr lang="ja-JP" altLang="en-US">
                <a:ea typeface="メイリオ"/>
              </a:rPr>
              <a:t>鄧睿成</a:t>
            </a:r>
          </a:p>
          <a:p>
            <a:r>
              <a:rPr lang="ja-JP" altLang="en-US">
                <a:ea typeface="メイリオ"/>
              </a:rPr>
              <a:t>10360024 劉秉傑</a:t>
            </a:r>
          </a:p>
          <a:p>
            <a:r>
              <a:rPr lang="ja-JP" altLang="en-US">
                <a:ea typeface="メイリオ"/>
              </a:rPr>
              <a:t>10361134 鄭晉佳</a:t>
            </a:r>
          </a:p>
          <a:p>
            <a:r>
              <a:rPr lang="ja-JP" altLang="en-US">
                <a:ea typeface="メイリオ"/>
              </a:rPr>
              <a:t>10360281 陳禹安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4240DB-D0E7-005B-5664-DBB582B6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488" y="486959"/>
            <a:ext cx="7552123" cy="6097351"/>
          </a:xfrm>
        </p:spPr>
      </p:pic>
    </p:spTree>
    <p:extLst>
      <p:ext uri="{BB962C8B-B14F-4D97-AF65-F5344CB8AC3E}">
        <p14:creationId xmlns:p14="http://schemas.microsoft.com/office/powerpoint/2010/main" val="28318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1A34FC-60D2-2020-E193-A5DAC4FC2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03" y="838651"/>
            <a:ext cx="9919123" cy="5182050"/>
          </a:xfrm>
        </p:spPr>
      </p:pic>
    </p:spTree>
    <p:extLst>
      <p:ext uri="{BB962C8B-B14F-4D97-AF65-F5344CB8AC3E}">
        <p14:creationId xmlns:p14="http://schemas.microsoft.com/office/powerpoint/2010/main" val="393378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6DA8DF-E80A-5F3B-906A-B77DBD087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54" y="807090"/>
            <a:ext cx="9988856" cy="5240665"/>
          </a:xfrm>
        </p:spPr>
      </p:pic>
    </p:spTree>
    <p:extLst>
      <p:ext uri="{BB962C8B-B14F-4D97-AF65-F5344CB8AC3E}">
        <p14:creationId xmlns:p14="http://schemas.microsoft.com/office/powerpoint/2010/main" val="157543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qr code&#10;&#10;AI-generated content may be incorrect.">
            <a:extLst>
              <a:ext uri="{FF2B5EF4-FFF2-40B4-BE49-F238E27FC236}">
                <a16:creationId xmlns:a16="http://schemas.microsoft.com/office/drawing/2014/main" id="{C794CEF6-67B6-D896-7F07-C78B82320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03" y="807090"/>
            <a:ext cx="10049880" cy="5245174"/>
          </a:xfrm>
        </p:spPr>
      </p:pic>
    </p:spTree>
    <p:extLst>
      <p:ext uri="{BB962C8B-B14F-4D97-AF65-F5344CB8AC3E}">
        <p14:creationId xmlns:p14="http://schemas.microsoft.com/office/powerpoint/2010/main" val="340700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B3FDC1-48F0-1839-A414-B615E1A8D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200" y="152400"/>
            <a:ext cx="10334507" cy="6555259"/>
          </a:xfrm>
        </p:spPr>
      </p:pic>
    </p:spTree>
    <p:extLst>
      <p:ext uri="{BB962C8B-B14F-4D97-AF65-F5344CB8AC3E}">
        <p14:creationId xmlns:p14="http://schemas.microsoft.com/office/powerpoint/2010/main" val="241845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AA05-4D47-07DE-F211-832550CE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63893"/>
          </a:xfrm>
        </p:spPr>
        <p:txBody>
          <a:bodyPr>
            <a:normAutofit fontScale="90000"/>
          </a:bodyPr>
          <a:lstStyle/>
          <a:p>
            <a:r>
              <a:rPr lang="ja-JP" altLang="en-US">
                <a:ea typeface="メイリオ"/>
              </a:rPr>
              <a:t>軟體</a:t>
            </a:r>
            <a:br>
              <a:rPr lang="ja-JP" altLang="en-US">
                <a:ea typeface="メイリオ"/>
              </a:rPr>
            </a:br>
            <a:r>
              <a:rPr lang="ja-JP" altLang="en-US">
                <a:ea typeface="メイリオ"/>
              </a:rPr>
              <a:t>    技術:</a:t>
            </a:r>
            <a:r>
              <a:rPr lang="ja-JP" altLang="en-US" sz="3600">
                <a:latin typeface="Franklin Gothic Book"/>
                <a:ea typeface="メイリオ"/>
                <a:cs typeface="Arial"/>
              </a:rPr>
              <a:t>CefSharp、JavaScript Injection</a:t>
            </a:r>
            <a:br>
              <a:rPr lang="ja-JP" altLang="en-US">
                <a:latin typeface="Franklin Gothic Book"/>
                <a:ea typeface="メイリオ"/>
                <a:cs typeface="Arial"/>
              </a:rPr>
            </a:br>
            <a:r>
              <a:rPr lang="ja-JP" altLang="en-US">
                <a:latin typeface="Franklin Gothic Book"/>
                <a:ea typeface="メイリオ"/>
                <a:cs typeface="Arial"/>
              </a:rPr>
              <a:t>    程式語言:</a:t>
            </a:r>
            <a:r>
              <a:rPr lang="ja-JP" altLang="en-US" sz="3600">
                <a:latin typeface="Franklin Gothic Book"/>
                <a:ea typeface="メイリオ"/>
                <a:cs typeface="Arial"/>
              </a:rPr>
              <a:t>C#、</a:t>
            </a:r>
            <a:r>
              <a:rPr lang="ja-JP" sz="3600">
                <a:latin typeface="Franklin Gothic Book"/>
                <a:ea typeface="メイリオ"/>
                <a:cs typeface="Arial"/>
              </a:rPr>
              <a:t>JavaScript</a:t>
            </a:r>
            <a:endParaRPr lang="ja-JP" altLang="en-US" sz="3600">
              <a:latin typeface="Franklin Gothic Book"/>
              <a:ea typeface="メイリオ" panose="020B0604030504040204" pitchFamily="34" charset="-128"/>
              <a:cs typeface="Arial"/>
            </a:endParaRPr>
          </a:p>
          <a:p>
            <a:r>
              <a:rPr lang="ja-JP" altLang="en-US">
                <a:ea typeface="メイリオ"/>
              </a:rPr>
              <a:t>後端</a:t>
            </a:r>
            <a:br>
              <a:rPr lang="ja-JP" altLang="en-US">
                <a:ea typeface="メイリオ"/>
              </a:rPr>
            </a:br>
            <a:r>
              <a:rPr lang="ja-JP" altLang="en-US">
                <a:ea typeface="メイリオ"/>
              </a:rPr>
              <a:t>     技術：</a:t>
            </a:r>
            <a:r>
              <a:rPr lang="ja-JP" altLang="en-US" sz="3600">
                <a:ea typeface="メイリオ"/>
              </a:rPr>
              <a:t>OAuth、Redis、JWT、Redirect、Docker</a:t>
            </a:r>
            <a:br>
              <a:rPr lang="ja-JP" altLang="en-US" sz="3600">
                <a:ea typeface="メイリオ"/>
              </a:rPr>
            </a:br>
            <a:r>
              <a:rPr lang="ja-JP" altLang="en-US">
                <a:ea typeface="メイリオ"/>
              </a:rPr>
              <a:t>     程式語言：</a:t>
            </a:r>
            <a:r>
              <a:rPr lang="ja-JP" altLang="en-US" sz="3600">
                <a:ea typeface="メイリオ"/>
              </a:rPr>
              <a:t>Python、bash</a:t>
            </a:r>
            <a:br>
              <a:rPr lang="ja-JP" altLang="en-US" sz="3600">
                <a:ea typeface="メイリオ"/>
              </a:rPr>
            </a:br>
            <a:r>
              <a:rPr lang="ja-JP" altLang="en-US">
                <a:ea typeface="メイリオ"/>
              </a:rPr>
              <a:t>前端</a:t>
            </a:r>
            <a:br>
              <a:rPr lang="ja-JP" altLang="en-US">
                <a:ea typeface="メイリオ"/>
              </a:rPr>
            </a:br>
            <a:r>
              <a:rPr lang="ja-JP" altLang="en-US">
                <a:ea typeface="メイリオ"/>
              </a:rPr>
              <a:t>     技術：</a:t>
            </a:r>
            <a:r>
              <a:rPr lang="ja-JP" altLang="en-US" sz="3600">
                <a:ea typeface="メイリオ"/>
              </a:rPr>
              <a:t>Vue、tailwind、bootstrap </a:t>
            </a:r>
            <a:r>
              <a:rPr lang="ja-JP" altLang="en-US">
                <a:ea typeface="メイリオ"/>
              </a:rPr>
              <a:t>​</a:t>
            </a:r>
            <a:br>
              <a:rPr lang="ja-JP" altLang="en-US">
                <a:ea typeface="メイリオ"/>
              </a:rPr>
            </a:br>
            <a:r>
              <a:rPr lang="ja-JP" altLang="en-US">
                <a:ea typeface="メイリオ"/>
              </a:rPr>
              <a:t>     程式語言：</a:t>
            </a:r>
            <a:r>
              <a:rPr lang="ja-JP" altLang="en-US" sz="3600">
                <a:ea typeface="メイリオ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60112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F8F1-AACB-A583-8B38-2355F7FB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694BF4-8BFC-DAE5-3F5D-2B3A06FF9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282" y="608698"/>
            <a:ext cx="10217552" cy="5366913"/>
          </a:xfrm>
        </p:spPr>
      </p:pic>
    </p:spTree>
    <p:extLst>
      <p:ext uri="{BB962C8B-B14F-4D97-AF65-F5344CB8AC3E}">
        <p14:creationId xmlns:p14="http://schemas.microsoft.com/office/powerpoint/2010/main" val="419087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418B6C-557D-BAAB-B995-4B6FC6F8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635" y="689858"/>
            <a:ext cx="10417199" cy="5479635"/>
          </a:xfrm>
        </p:spPr>
      </p:pic>
    </p:spTree>
    <p:extLst>
      <p:ext uri="{BB962C8B-B14F-4D97-AF65-F5344CB8AC3E}">
        <p14:creationId xmlns:p14="http://schemas.microsoft.com/office/powerpoint/2010/main" val="235510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535DD9-9BF5-A8A6-9AFB-78B81BAA0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010" y="838652"/>
            <a:ext cx="9889682" cy="5182050"/>
          </a:xfrm>
        </p:spPr>
      </p:pic>
    </p:spTree>
    <p:extLst>
      <p:ext uri="{BB962C8B-B14F-4D97-AF65-F5344CB8AC3E}">
        <p14:creationId xmlns:p14="http://schemas.microsoft.com/office/powerpoint/2010/main" val="310155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8364-3015-05C9-03FE-37BB9971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7E5484-64B0-EE1D-4701-B9DF7F4E9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522" y="685349"/>
            <a:ext cx="9918979" cy="5213612"/>
          </a:xfrm>
        </p:spPr>
      </p:pic>
    </p:spTree>
    <p:extLst>
      <p:ext uri="{BB962C8B-B14F-4D97-AF65-F5344CB8AC3E}">
        <p14:creationId xmlns:p14="http://schemas.microsoft.com/office/powerpoint/2010/main" val="31879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BF1BDB-41DE-046B-FA4E-90B7BD66E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69" y="811598"/>
            <a:ext cx="9955050" cy="5231647"/>
          </a:xfrm>
        </p:spPr>
      </p:pic>
    </p:spTree>
    <p:extLst>
      <p:ext uri="{BB962C8B-B14F-4D97-AF65-F5344CB8AC3E}">
        <p14:creationId xmlns:p14="http://schemas.microsoft.com/office/powerpoint/2010/main" val="290002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6E9C66-67E1-0FEE-8CA1-0913251AD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630" y="807090"/>
            <a:ext cx="9943886" cy="52451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EC9E1-B9D5-49E0-E2D3-A3AD8FA1B828}"/>
              </a:ext>
            </a:extLst>
          </p:cNvPr>
          <p:cNvSpPr txBox="1"/>
          <p:nvPr/>
        </p:nvSpPr>
        <p:spPr>
          <a:xfrm>
            <a:off x="1542036" y="6132071"/>
            <a:ext cx="9290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ea typeface="メイリオ"/>
                <a:hlinkClick r:id="rId3"/>
              </a:rPr>
              <a:t>網站連結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93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Crop</vt:lpstr>
      <vt:lpstr>改善使用者經驗之網站導向式瀏覽器實作 -以銘傳資訊系統為例</vt:lpstr>
      <vt:lpstr>PowerPoint Presentation</vt:lpstr>
      <vt:lpstr>軟體     技術:CefSharp、JavaScript Injection     程式語言:C#、JavaScript 後端      技術：OAuth、Redis、JWT、Redirect、Docker      程式語言：Python、bash 前端      技術：Vue、tailwind、bootstrap ​      程式語言：Js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2025-03-11T11:28:49Z</dcterms:created>
  <dcterms:modified xsi:type="dcterms:W3CDTF">2025-03-14T00:48:29Z</dcterms:modified>
</cp:coreProperties>
</file>