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0122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3556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3688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704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23427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7516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02387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29151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2594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6315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3666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7566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103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7583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0269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5070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851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9028085-E519-D145-BF93-4061E47E38B7}" type="datetimeFigureOut">
              <a:rPr kumimoji="1" lang="zh-TW" altLang="en-US" smtClean="0"/>
              <a:t>2024/3/26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3638A5E-4220-F542-A217-E4479C8F127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1545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90CD87-5F90-5B6D-1F8C-4B0DB38B98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寓言二</a:t>
            </a:r>
            <a:br>
              <a:rPr kumimoji="1" lang="en-US" altLang="zh-TW" dirty="0"/>
            </a:br>
            <a:r>
              <a:rPr kumimoji="1" lang="zh-TW" altLang="en-US" dirty="0"/>
              <a:t>莊子</a:t>
            </a:r>
            <a:r>
              <a:rPr kumimoji="1" lang="en-US" altLang="zh-TW" dirty="0"/>
              <a:t>·</a:t>
            </a:r>
            <a:r>
              <a:rPr kumimoji="1" lang="zh-TW" altLang="en-US" dirty="0"/>
              <a:t>養生主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8CFA8C0-272B-4D81-9718-2FEA54AE9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TW" dirty="0" err="1"/>
              <a:t>teamMate</a:t>
            </a:r>
            <a:endParaRPr kumimoji="1" lang="en-US" altLang="zh-TW" dirty="0"/>
          </a:p>
          <a:p>
            <a:r>
              <a:rPr kumimoji="1" lang="en-US" altLang="zh-TW" dirty="0"/>
              <a:t>10360874</a:t>
            </a:r>
            <a:r>
              <a:rPr kumimoji="1" lang="zh-TW" altLang="en-US" dirty="0"/>
              <a:t>鄧睿成</a:t>
            </a:r>
            <a:endParaRPr kumimoji="1" lang="en-US" altLang="zh-TW" dirty="0"/>
          </a:p>
          <a:p>
            <a:r>
              <a:rPr kumimoji="1" lang="en-US" altLang="zh-TW" dirty="0"/>
              <a:t>10050363</a:t>
            </a:r>
            <a:r>
              <a:rPr kumimoji="1" lang="zh-TW" altLang="en-US" dirty="0"/>
              <a:t>鄭敏謙</a:t>
            </a:r>
          </a:p>
        </p:txBody>
      </p:sp>
    </p:spTree>
    <p:extLst>
      <p:ext uri="{BB962C8B-B14F-4D97-AF65-F5344CB8AC3E}">
        <p14:creationId xmlns:p14="http://schemas.microsoft.com/office/powerpoint/2010/main" val="101471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F2E4BA-5033-6935-B12B-A8949C68F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莊子</a:t>
            </a:r>
            <a:r>
              <a:rPr kumimoji="1" lang="en-US" altLang="zh-TW" dirty="0"/>
              <a:t>·</a:t>
            </a:r>
            <a:r>
              <a:rPr kumimoji="1" lang="zh-TW" altLang="en-US" dirty="0"/>
              <a:t>養生主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C43131-C5B2-B1A3-59E2-1AA697F1DA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zh-TW" altLang="en-US" dirty="0"/>
              <a:t>惠子謂莊子曰：「吾有大樹，人謂之樗。其大本擁腫而不中繩墨，其小枝卷曲而不中規矩，立之塗，匠者不顧。今子之言，大而無用，眾所同去也。」莊子曰：「子獨不見狸狌乎？卑身而伏，以候敖者；東西跳梁，不辟高下；中於機辟，死於罔罟。今夫斄牛，其大若垂天之雲。此能為大矣，而不能執鼠。今子有大樹，患其無用，何不樹之於無何有之鄉，廣莫之野，彷徨乎無為其側，逍遙乎寢臥其下。不夭斤斧，物無害者，無所可用，安所困苦哉！」</a:t>
            </a:r>
          </a:p>
        </p:txBody>
      </p:sp>
    </p:spTree>
    <p:extLst>
      <p:ext uri="{BB962C8B-B14F-4D97-AF65-F5344CB8AC3E}">
        <p14:creationId xmlns:p14="http://schemas.microsoft.com/office/powerpoint/2010/main" val="69951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E90CDF-E5DF-D3CA-DB0A-CF0EECC6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寓意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94D627-E5A1-F21F-8314-650BA2A9CE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408" y="1774372"/>
            <a:ext cx="11109184" cy="4637313"/>
          </a:xfrm>
        </p:spPr>
        <p:txBody>
          <a:bodyPr>
            <a:normAutofit/>
          </a:bodyPr>
          <a:lstStyle/>
          <a:p>
            <a:r>
              <a:rPr kumimoji="1" lang="zh-TW" altLang="en-US" dirty="0"/>
              <a:t>惠子對莊子提出了一種看法，談到了他自己擁有一棵大樹，但因為它既不直也不美觀，所以沒有實用價值，建築匠人也不會使用它。惠子用這棵樹作為比喻，暗示莊子的思想和言論雖然宏大，但在實際生活中似乎無用。莊子回應的核心思想是強調萬物各有其存在的價值和意義，即便它們在一般的標準和觀點下看起來是無用的。莊子通過比喻，提出了一種不同的觀點，即不應該僅以常規的標準來衡量事物的價值。他講述了狸狌為了生存而不斷努力，但最終還是會陷入陷阱而死；而一頭大牛，雖然體型龐大，但卻無法捕捉到小鼠。這些比喻都在說明，每個生物或事物都有其特定的能力和局限性，並不是所有的存在都要達到某種普遍認定的「用途」才有其存在的價值。對於那棵大樹，莊子建議將它種植在廣闊無邊的地方，讓它自由地生長，而不是被限制在有用與無用的框架裡。這樣，樹就能夠提供一個休息和享受自然的空間，沒有被砍伐的憂慮，也不會對任何人造成困擾。這裡莊子強調的是一種「無為」的生活哲學，即讓事物順其自然，而不是強加於它們外在的期望和標準。</a:t>
            </a:r>
          </a:p>
        </p:txBody>
      </p:sp>
    </p:spTree>
    <p:extLst>
      <p:ext uri="{BB962C8B-B14F-4D97-AF65-F5344CB8AC3E}">
        <p14:creationId xmlns:p14="http://schemas.microsoft.com/office/powerpoint/2010/main" val="215178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2748E1-9E35-5AE4-A428-C024E2265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94717"/>
            <a:ext cx="10364451" cy="5020283"/>
          </a:xfrm>
        </p:spPr>
        <p:txBody>
          <a:bodyPr>
            <a:normAutofit/>
          </a:bodyPr>
          <a:lstStyle/>
          <a:p>
            <a:r>
              <a:rPr kumimoji="1" lang="zh-TW" altLang="en-US" sz="5400" dirty="0"/>
              <a:t>說書</a:t>
            </a:r>
          </a:p>
        </p:txBody>
      </p:sp>
    </p:spTree>
    <p:extLst>
      <p:ext uri="{BB962C8B-B14F-4D97-AF65-F5344CB8AC3E}">
        <p14:creationId xmlns:p14="http://schemas.microsoft.com/office/powerpoint/2010/main" val="335441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BE75D4-83A1-9BAF-E8FD-4BAC04AF0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172204"/>
            <a:ext cx="10364451" cy="1090540"/>
          </a:xfrm>
        </p:spPr>
        <p:txBody>
          <a:bodyPr/>
          <a:lstStyle/>
          <a:p>
            <a:r>
              <a:rPr kumimoji="1" lang="zh-TW" altLang="en-US" dirty="0"/>
              <a:t>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32AECB-1292-3B20-9E10-952EE78D15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4526" y="947057"/>
            <a:ext cx="10482943" cy="58238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zh-TW" altLang="en-US" sz="1800" dirty="0"/>
              <a:t>在莊子的懷抱裡，自由生長歌未息，</a:t>
            </a:r>
          </a:p>
          <a:p>
            <a:pPr marL="0" indent="0" algn="ctr">
              <a:buNone/>
            </a:pPr>
            <a:r>
              <a:rPr kumimoji="1" lang="zh-TW" altLang="en-US" sz="1800" dirty="0"/>
              <a:t>現代社會標竿立，齊頭並進失獨特。</a:t>
            </a:r>
          </a:p>
          <a:p>
            <a:pPr marL="0" indent="0" algn="ctr">
              <a:buNone/>
            </a:pPr>
            <a:r>
              <a:rPr kumimoji="1" lang="zh-TW" altLang="en-US" sz="1800" dirty="0"/>
              <a:t>種子般的孩子們，天賦異禀夢無際，</a:t>
            </a:r>
          </a:p>
          <a:p>
            <a:pPr marL="0" indent="0" algn="ctr">
              <a:buNone/>
            </a:pPr>
            <a:r>
              <a:rPr kumimoji="1" lang="zh-TW" altLang="en-US" sz="1800" dirty="0"/>
              <a:t>被框架困，單一光輝，迷失了自己。</a:t>
            </a:r>
          </a:p>
          <a:p>
            <a:pPr marL="0" indent="0" algn="ctr">
              <a:buNone/>
            </a:pPr>
            <a:r>
              <a:rPr kumimoji="1" lang="zh-TW" altLang="en-US" sz="1800" dirty="0"/>
              <a:t>應讓心靈各尋光，釋放聲音獨一無二，</a:t>
            </a:r>
          </a:p>
          <a:p>
            <a:pPr marL="0" indent="0" algn="ctr">
              <a:buNone/>
            </a:pPr>
            <a:r>
              <a:rPr kumimoji="1" lang="zh-TW" altLang="en-US" sz="1800" dirty="0"/>
              <a:t>不隨波逐流，單道上徘徊無意。</a:t>
            </a:r>
          </a:p>
          <a:p>
            <a:pPr marL="0" indent="0" algn="ctr">
              <a:buNone/>
            </a:pPr>
            <a:r>
              <a:rPr kumimoji="1" lang="zh-TW" altLang="en-US" sz="1800" dirty="0"/>
              <a:t>打破一律之尺，育出多樣花繁盛，</a:t>
            </a:r>
          </a:p>
          <a:p>
            <a:pPr marL="0" indent="0" algn="ctr">
              <a:buNone/>
            </a:pPr>
            <a:r>
              <a:rPr kumimoji="1" lang="zh-TW" altLang="en-US" sz="1800" dirty="0"/>
              <a:t>在自由的土壤裡，綻放不絕望。</a:t>
            </a:r>
          </a:p>
          <a:p>
            <a:pPr marL="0" indent="0" algn="ctr">
              <a:buNone/>
            </a:pPr>
            <a:r>
              <a:rPr kumimoji="1" lang="zh-TW" altLang="en-US" sz="1800" dirty="0"/>
              <a:t>學習莊子的無為，欣賞成長各有軌，</a:t>
            </a:r>
          </a:p>
          <a:p>
            <a:pPr marL="0" indent="0" algn="ctr">
              <a:buNone/>
            </a:pPr>
            <a:r>
              <a:rPr kumimoji="1" lang="zh-TW" altLang="en-US" sz="1800" dirty="0"/>
              <a:t>迷霧中尋真諦，心靈自由重啟。</a:t>
            </a:r>
          </a:p>
          <a:p>
            <a:pPr marL="0" indent="0" algn="ctr">
              <a:buNone/>
            </a:pPr>
            <a:r>
              <a:rPr kumimoji="1" lang="zh-TW" altLang="en-US" sz="1800" dirty="0"/>
              <a:t>如此，每個孩童，沿己路獨前行，</a:t>
            </a:r>
            <a:endParaRPr kumimoji="1" lang="en-US" altLang="zh-TW" sz="1800" dirty="0"/>
          </a:p>
          <a:p>
            <a:pPr marL="0" indent="0" algn="ctr">
              <a:buNone/>
            </a:pPr>
            <a:r>
              <a:rPr kumimoji="1" lang="zh-TW" altLang="en-US" sz="1800" dirty="0"/>
              <a:t>獨特光芒閃耀中，開創未來無限可能。</a:t>
            </a:r>
          </a:p>
        </p:txBody>
      </p:sp>
    </p:spTree>
    <p:extLst>
      <p:ext uri="{BB962C8B-B14F-4D97-AF65-F5344CB8AC3E}">
        <p14:creationId xmlns:p14="http://schemas.microsoft.com/office/powerpoint/2010/main" val="409871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AF366E6-97E7-7C5F-2268-DB3D7A8C32F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383881" y="1716881"/>
            <a:ext cx="3424237" cy="3424237"/>
          </a:xfrm>
        </p:spPr>
      </p:pic>
    </p:spTree>
    <p:extLst>
      <p:ext uri="{BB962C8B-B14F-4D97-AF65-F5344CB8AC3E}">
        <p14:creationId xmlns:p14="http://schemas.microsoft.com/office/powerpoint/2010/main" val="1883103629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{D70C5E0A-BBFF-0342-9A39-4A56BAFACD12}tf10001073</Template>
  <TotalTime>168</TotalTime>
  <Words>632</Words>
  <Application>Microsoft Macintosh PowerPoint</Application>
  <PresentationFormat>寬螢幕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9" baseType="lpstr">
      <vt:lpstr>Arial</vt:lpstr>
      <vt:lpstr>Tw Cen MT</vt:lpstr>
      <vt:lpstr>小水滴</vt:lpstr>
      <vt:lpstr>寓言二 莊子·養生主</vt:lpstr>
      <vt:lpstr>莊子·養生主</vt:lpstr>
      <vt:lpstr>寓意</vt:lpstr>
      <vt:lpstr>說書</vt:lpstr>
      <vt:lpstr>詩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寓言二 莊子·養生主</dc:title>
  <dc:creator>睿成 鄧</dc:creator>
  <cp:lastModifiedBy>睿成 鄧</cp:lastModifiedBy>
  <cp:revision>5</cp:revision>
  <dcterms:created xsi:type="dcterms:W3CDTF">2024-03-25T14:04:12Z</dcterms:created>
  <dcterms:modified xsi:type="dcterms:W3CDTF">2024-03-26T00:49:47Z</dcterms:modified>
</cp:coreProperties>
</file>